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9" r:id="rId5"/>
    <p:sldId id="260" r:id="rId6"/>
    <p:sldId id="264" r:id="rId7"/>
    <p:sldId id="261" r:id="rId8"/>
  </p:sldIdLst>
  <p:sldSz cx="12192000" cy="6858000"/>
  <p:notesSz cx="6858000" cy="99472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" name="Rectangle 9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90150" y="1792288"/>
            <a:ext cx="990600" cy="304800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DBD204E-3496-49A3-A784-D1BB524FD353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60644" y="3226594"/>
            <a:ext cx="3859212" cy="3048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0500" y="292100"/>
            <a:ext cx="838200" cy="768350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pPr>
              <a:defRPr/>
            </a:pPr>
            <a:fld id="{A606A681-1A9C-4FE1-AF3B-049DAB9CF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6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371525">
              <a:off x="263525" y="4438569"/>
              <a:ext cx="3300413" cy="44139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8788" y="321529"/>
              <a:ext cx="11277600" cy="4533031"/>
            </a:xfrm>
            <a:custGeom>
              <a:avLst/>
              <a:gdLst>
                <a:gd name="T0" fmla="*/ 0 w 7104"/>
                <a:gd name="T1" fmla="*/ 0 h 2856"/>
                <a:gd name="T2" fmla="*/ 7104 w 7104"/>
                <a:gd name="T3" fmla="*/ 2856 h 2856"/>
              </a:gdLst>
              <a:ahLst/>
              <a:cxnLst>
                <a:cxn ang="0">
                  <a:pos x="0" y="0"/>
                </a:cxn>
                <a:cxn ang="0">
                  <a:pos x="0" y="2856"/>
                </a:cxn>
                <a:cxn ang="0">
                  <a:pos x="7104" y="2856"/>
                </a:cxn>
                <a:cxn ang="0">
                  <a:pos x="7104" y="1"/>
                </a:cxn>
                <a:cxn ang="0">
                  <a:pos x="7104" y="1"/>
                </a:cxn>
                <a:cxn ang="0">
                  <a:pos x="6943" y="26"/>
                </a:cxn>
                <a:cxn ang="0">
                  <a:pos x="6782" y="50"/>
                </a:cxn>
                <a:cxn ang="0">
                  <a:pos x="6621" y="73"/>
                </a:cxn>
                <a:cxn ang="0">
                  <a:pos x="6459" y="93"/>
                </a:cxn>
                <a:cxn ang="0">
                  <a:pos x="6298" y="113"/>
                </a:cxn>
                <a:cxn ang="0">
                  <a:pos x="6136" y="132"/>
                </a:cxn>
                <a:cxn ang="0">
                  <a:pos x="5976" y="148"/>
                </a:cxn>
                <a:cxn ang="0">
                  <a:pos x="5814" y="163"/>
                </a:cxn>
                <a:cxn ang="0">
                  <a:pos x="5653" y="177"/>
                </a:cxn>
                <a:cxn ang="0">
                  <a:pos x="5494" y="189"/>
                </a:cxn>
                <a:cxn ang="0">
                  <a:pos x="5334" y="201"/>
                </a:cxn>
                <a:cxn ang="0">
                  <a:pos x="5175" y="211"/>
                </a:cxn>
                <a:cxn ang="0">
                  <a:pos x="5017" y="219"/>
                </a:cxn>
                <a:cxn ang="0">
                  <a:pos x="4859" y="227"/>
                </a:cxn>
                <a:cxn ang="0">
                  <a:pos x="4703" y="234"/>
                </a:cxn>
                <a:cxn ang="0">
                  <a:pos x="4548" y="239"/>
                </a:cxn>
                <a:cxn ang="0">
                  <a:pos x="4393" y="243"/>
                </a:cxn>
                <a:cxn ang="0">
                  <a:pos x="4240" y="247"/>
                </a:cxn>
                <a:cxn ang="0">
                  <a:pos x="4088" y="249"/>
                </a:cxn>
                <a:cxn ang="0">
                  <a:pos x="3937" y="251"/>
                </a:cxn>
                <a:cxn ang="0">
                  <a:pos x="3788" y="252"/>
                </a:cxn>
                <a:cxn ang="0">
                  <a:pos x="3640" y="251"/>
                </a:cxn>
                <a:cxn ang="0">
                  <a:pos x="3494" y="251"/>
                </a:cxn>
                <a:cxn ang="0">
                  <a:pos x="3349" y="249"/>
                </a:cxn>
                <a:cxn ang="0">
                  <a:pos x="3207" y="246"/>
                </a:cxn>
                <a:cxn ang="0">
                  <a:pos x="3066" y="243"/>
                </a:cxn>
                <a:cxn ang="0">
                  <a:pos x="2928" y="240"/>
                </a:cxn>
                <a:cxn ang="0">
                  <a:pos x="2791" y="235"/>
                </a:cxn>
                <a:cxn ang="0">
                  <a:pos x="2656" y="230"/>
                </a:cxn>
                <a:cxn ang="0">
                  <a:pos x="2524" y="225"/>
                </a:cxn>
                <a:cxn ang="0">
                  <a:pos x="2266" y="212"/>
                </a:cxn>
                <a:cxn ang="0">
                  <a:pos x="2019" y="198"/>
                </a:cxn>
                <a:cxn ang="0">
                  <a:pos x="1782" y="183"/>
                </a:cxn>
                <a:cxn ang="0">
                  <a:pos x="1557" y="167"/>
                </a:cxn>
                <a:cxn ang="0">
                  <a:pos x="1343" y="150"/>
                </a:cxn>
                <a:cxn ang="0">
                  <a:pos x="1144" y="132"/>
                </a:cxn>
                <a:cxn ang="0">
                  <a:pos x="957" y="114"/>
                </a:cxn>
                <a:cxn ang="0">
                  <a:pos x="785" y="96"/>
                </a:cxn>
                <a:cxn ang="0">
                  <a:pos x="627" y="79"/>
                </a:cxn>
                <a:cxn ang="0">
                  <a:pos x="487" y="63"/>
                </a:cxn>
                <a:cxn ang="0">
                  <a:pos x="361" y="48"/>
                </a:cxn>
                <a:cxn ang="0">
                  <a:pos x="254" y="35"/>
                </a:cxn>
                <a:cxn ang="0">
                  <a:pos x="165" y="23"/>
                </a:cxn>
                <a:cxn ang="0">
                  <a:pos x="42" y="6"/>
                </a:cxn>
                <a:cxn ang="0">
                  <a:pos x="0" y="0"/>
                </a:cxn>
                <a:cxn ang="0">
                  <a:pos x="0" y="0"/>
                </a:cxn>
              </a:cxnLst>
              <a:rect l="T0" t="T1" r="T2" b="T3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" name="Rectangle 12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27DB5-4CD7-48D0-A64C-5CE3AC640869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AA75F-6219-4374-84FF-C371AAD0D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5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8491538" y="2714271"/>
              <a:ext cx="3298825" cy="44139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3" y="2801598"/>
              <a:ext cx="11277600" cy="36026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45"/>
                </a:cxn>
                <a:cxn ang="0">
                  <a:pos x="10000" y="7946"/>
                </a:cxn>
                <a:cxn ang="0">
                  <a:pos x="10000" y="4"/>
                </a:cxn>
                <a:cxn ang="0">
                  <a:pos x="10000" y="4"/>
                </a:cxn>
                <a:cxn ang="0">
                  <a:pos x="9773" y="91"/>
                </a:cxn>
                <a:cxn ang="0">
                  <a:pos x="9547" y="175"/>
                </a:cxn>
                <a:cxn ang="0">
                  <a:pos x="9320" y="256"/>
                </a:cxn>
                <a:cxn ang="0">
                  <a:pos x="9092" y="326"/>
                </a:cxn>
                <a:cxn ang="0">
                  <a:pos x="8865" y="396"/>
                </a:cxn>
                <a:cxn ang="0">
                  <a:pos x="8637" y="462"/>
                </a:cxn>
                <a:cxn ang="0">
                  <a:pos x="8412" y="518"/>
                </a:cxn>
                <a:cxn ang="0">
                  <a:pos x="8184" y="571"/>
                </a:cxn>
                <a:cxn ang="0">
                  <a:pos x="7957" y="620"/>
                </a:cxn>
                <a:cxn ang="0">
                  <a:pos x="7734" y="662"/>
                </a:cxn>
                <a:cxn ang="0">
                  <a:pos x="7508" y="704"/>
                </a:cxn>
                <a:cxn ang="0">
                  <a:pos x="7285" y="739"/>
                </a:cxn>
                <a:cxn ang="0">
                  <a:pos x="7062" y="767"/>
                </a:cxn>
                <a:cxn ang="0">
                  <a:pos x="6840" y="795"/>
                </a:cxn>
                <a:cxn ang="0">
                  <a:pos x="6620" y="819"/>
                </a:cxn>
                <a:cxn ang="0">
                  <a:pos x="6402" y="837"/>
                </a:cxn>
                <a:cxn ang="0">
                  <a:pos x="6184" y="851"/>
                </a:cxn>
                <a:cxn ang="0">
                  <a:pos x="5968" y="865"/>
                </a:cxn>
                <a:cxn ang="0">
                  <a:pos x="5755" y="872"/>
                </a:cxn>
                <a:cxn ang="0">
                  <a:pos x="5542" y="879"/>
                </a:cxn>
                <a:cxn ang="0">
                  <a:pos x="5332" y="882"/>
                </a:cxn>
                <a:cxn ang="0">
                  <a:pos x="5124" y="879"/>
                </a:cxn>
                <a:cxn ang="0">
                  <a:pos x="4918" y="879"/>
                </a:cxn>
                <a:cxn ang="0">
                  <a:pos x="4714" y="872"/>
                </a:cxn>
                <a:cxn ang="0">
                  <a:pos x="4514" y="861"/>
                </a:cxn>
                <a:cxn ang="0">
                  <a:pos x="4316" y="851"/>
                </a:cxn>
                <a:cxn ang="0">
                  <a:pos x="4122" y="840"/>
                </a:cxn>
                <a:cxn ang="0">
                  <a:pos x="3929" y="823"/>
                </a:cxn>
                <a:cxn ang="0">
                  <a:pos x="3739" y="805"/>
                </a:cxn>
                <a:cxn ang="0">
                  <a:pos x="3553" y="788"/>
                </a:cxn>
                <a:cxn ang="0">
                  <a:pos x="3190" y="742"/>
                </a:cxn>
                <a:cxn ang="0">
                  <a:pos x="2842" y="693"/>
                </a:cxn>
                <a:cxn ang="0">
                  <a:pos x="2508" y="641"/>
                </a:cxn>
                <a:cxn ang="0">
                  <a:pos x="2192" y="585"/>
                </a:cxn>
                <a:cxn ang="0">
                  <a:pos x="1890" y="525"/>
                </a:cxn>
                <a:cxn ang="0">
                  <a:pos x="1610" y="462"/>
                </a:cxn>
                <a:cxn ang="0">
                  <a:pos x="1347" y="399"/>
                </a:cxn>
                <a:cxn ang="0">
                  <a:pos x="1105" y="336"/>
                </a:cxn>
                <a:cxn ang="0">
                  <a:pos x="883" y="277"/>
                </a:cxn>
                <a:cxn ang="0">
                  <a:pos x="686" y="221"/>
                </a:cxn>
                <a:cxn ang="0">
                  <a:pos x="508" y="168"/>
                </a:cxn>
                <a:cxn ang="0">
                  <a:pos x="358" y="123"/>
                </a:cxn>
                <a:cxn ang="0">
                  <a:pos x="232" y="81"/>
                </a:cxn>
                <a:cxn ang="0">
                  <a:pos x="59" y="2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" name="Rectangle 12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146C-74AD-4052-A04A-4693E18EAAEB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7B2A-104D-46F2-AF5A-027177599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6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89932">
              <a:off x="8491538" y="4184529"/>
              <a:ext cx="3298825" cy="44139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gray">
            <a:xfrm>
              <a:off x="455613" y="4241688"/>
              <a:ext cx="11277600" cy="23371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7" name="TextBox 12"/>
          <p:cNvSpPr txBox="1"/>
          <p:nvPr/>
        </p:nvSpPr>
        <p:spPr>
          <a:xfrm>
            <a:off x="9718675" y="2632075"/>
            <a:ext cx="803275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/>
              <a:t>”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98525" y="590550"/>
            <a:ext cx="801688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/>
              <a:t>“</a:t>
            </a:r>
          </a:p>
        </p:txBody>
      </p:sp>
      <p:sp>
        <p:nvSpPr>
          <p:cNvPr id="19" name="Rectangle 31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A69BC-1F6E-4549-A319-A108A2DE088F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C98D4-5F83-465B-8755-A2F030988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5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-589932">
              <a:off x="8491538" y="4194055"/>
              <a:ext cx="3298825" cy="439808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gray">
            <a:xfrm>
              <a:off x="455613" y="4241688"/>
              <a:ext cx="11277600" cy="23371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" name="Rectangle 11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8D25D-5BA9-4B3C-97BF-E22627F79058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5763D-28DF-4E98-8DC4-1250EA76E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21"/>
          <p:cNvCxnSpPr/>
          <p:nvPr/>
        </p:nvCxnSpPr>
        <p:spPr>
          <a:xfrm>
            <a:off x="4403725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2"/>
          <p:cNvCxnSpPr/>
          <p:nvPr/>
        </p:nvCxnSpPr>
        <p:spPr>
          <a:xfrm>
            <a:off x="77724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0D4A8-FEB2-4287-883D-3E36EB6149E6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CCE1-4995-4BC3-BE10-B4C575733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6"/>
          <p:cNvCxnSpPr/>
          <p:nvPr/>
        </p:nvCxnSpPr>
        <p:spPr>
          <a:xfrm>
            <a:off x="4387850" y="2603500"/>
            <a:ext cx="0" cy="35179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/>
          <p:cNvCxnSpPr/>
          <p:nvPr/>
        </p:nvCxnSpPr>
        <p:spPr>
          <a:xfrm>
            <a:off x="7802563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D4AC3-FF49-4381-8899-22213D53666E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CF46-689D-4467-9834-DA7E292AE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F865-BAF9-40D5-94C3-2CE24369A9F0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C333D-F1CA-4F00-927B-0FE9E6F53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5101749">
              <a:off x="6293383" y="4577532"/>
              <a:ext cx="3300935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7"/>
            <p:cNvSpPr/>
            <p:nvPr/>
          </p:nvSpPr>
          <p:spPr>
            <a:xfrm>
              <a:off x="414338" y="402504"/>
              <a:ext cx="6511925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5400000">
              <a:off x="4448489" y="2802490"/>
              <a:ext cx="6054098" cy="1254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" name="Rectangle 12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E0834-37F3-49A0-A352-B355247BAE7E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19CF6-6035-41D7-9082-79B6F24AD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85EC9-4776-48B9-91C4-FFC310C0CAD9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20222-AE90-49F0-BAD9-B80A01B2C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6"/>
            <p:cNvSpPr/>
            <p:nvPr/>
          </p:nvSpPr>
          <p:spPr>
            <a:xfrm>
              <a:off x="7289800" y="402504"/>
              <a:ext cx="4478338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677511">
              <a:off x="4698738" y="1825165"/>
              <a:ext cx="3299348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3786502" y="2802490"/>
              <a:ext cx="6054098" cy="1254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51ED-FDF4-427B-867C-749DADA63F1A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78C4-0A63-4AFE-86CD-02E46046B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A76B4-C8A8-48B8-811B-287766DC9E6A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D3A95-E3A6-4750-9443-45B75520F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A15F-4F6D-4CF4-820C-A8453D6BA27E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627F3-D056-432F-B4CE-89E043BCA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1BB26-96F7-4DDF-BAE1-A34C782577B1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5CB02-06A7-4B92-A759-CC0C863C5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E1110-8806-4199-ABEF-21AE53200B19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81DA-A1E1-4D2F-BC87-3A9EE430F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6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7"/>
            <p:cNvSpPr/>
            <p:nvPr/>
          </p:nvSpPr>
          <p:spPr>
            <a:xfrm>
              <a:off x="5713413" y="402504"/>
              <a:ext cx="6054725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3140607" y="1825959"/>
              <a:ext cx="3299348" cy="439737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2229164" y="2802490"/>
              <a:ext cx="6054098" cy="1254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" name="Rectangle 14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67336-D4B6-45A6-B444-E52E2649AFDB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AFC0A-FDD5-4D91-B2DE-4CB7B4D9F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6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7"/>
            <p:cNvSpPr/>
            <p:nvPr/>
          </p:nvSpPr>
          <p:spPr>
            <a:xfrm>
              <a:off x="6172200" y="402504"/>
              <a:ext cx="5595938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3295170" y="2801697"/>
              <a:ext cx="6054098" cy="12557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4203438" y="1825165"/>
              <a:ext cx="3299348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5AB5-5780-45FA-80E7-EA2B9FF41E75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4C185-8BCF-44EF-BB63-B422C7A18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8"/>
          <p:cNvGrpSpPr>
            <a:grpSpLocks/>
          </p:cNvGrpSpPr>
          <p:nvPr/>
        </p:nvGrpSpPr>
        <p:grpSpPr bwMode="auto">
          <a:xfrm>
            <a:off x="0" y="-1588"/>
            <a:ext cx="12192000" cy="6865938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/>
            <p:cNvSpPr>
              <a:spLocks/>
            </p:cNvSpPr>
            <p:nvPr/>
          </p:nvSpPr>
          <p:spPr bwMode="gray">
            <a:xfrm rot="-589932">
              <a:off x="8491538" y="1798139"/>
              <a:ext cx="3298825" cy="439807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5"/>
            <p:cNvSpPr>
              <a:spLocks/>
            </p:cNvSpPr>
            <p:nvPr/>
          </p:nvSpPr>
          <p:spPr bwMode="gray">
            <a:xfrm>
              <a:off x="458788" y="1866411"/>
              <a:ext cx="11277600" cy="4534619"/>
            </a:xfrm>
            <a:custGeom>
              <a:avLst/>
              <a:gdLst>
                <a:gd name="T0" fmla="*/ 0 w 7104"/>
                <a:gd name="T1" fmla="*/ 0 h 2856"/>
                <a:gd name="T2" fmla="*/ 7104 w 7104"/>
                <a:gd name="T3" fmla="*/ 2856 h 2856"/>
              </a:gdLst>
              <a:ahLst/>
              <a:cxnLst>
                <a:cxn ang="0">
                  <a:pos x="0" y="0"/>
                </a:cxn>
                <a:cxn ang="0">
                  <a:pos x="0" y="2856"/>
                </a:cxn>
                <a:cxn ang="0">
                  <a:pos x="7104" y="2856"/>
                </a:cxn>
                <a:cxn ang="0">
                  <a:pos x="7104" y="1"/>
                </a:cxn>
                <a:cxn ang="0">
                  <a:pos x="7104" y="1"/>
                </a:cxn>
                <a:cxn ang="0">
                  <a:pos x="6943" y="26"/>
                </a:cxn>
                <a:cxn ang="0">
                  <a:pos x="6782" y="50"/>
                </a:cxn>
                <a:cxn ang="0">
                  <a:pos x="6621" y="73"/>
                </a:cxn>
                <a:cxn ang="0">
                  <a:pos x="6459" y="93"/>
                </a:cxn>
                <a:cxn ang="0">
                  <a:pos x="6298" y="113"/>
                </a:cxn>
                <a:cxn ang="0">
                  <a:pos x="6136" y="132"/>
                </a:cxn>
                <a:cxn ang="0">
                  <a:pos x="5976" y="148"/>
                </a:cxn>
                <a:cxn ang="0">
                  <a:pos x="5814" y="163"/>
                </a:cxn>
                <a:cxn ang="0">
                  <a:pos x="5653" y="177"/>
                </a:cxn>
                <a:cxn ang="0">
                  <a:pos x="5494" y="189"/>
                </a:cxn>
                <a:cxn ang="0">
                  <a:pos x="5334" y="201"/>
                </a:cxn>
                <a:cxn ang="0">
                  <a:pos x="5175" y="211"/>
                </a:cxn>
                <a:cxn ang="0">
                  <a:pos x="5017" y="219"/>
                </a:cxn>
                <a:cxn ang="0">
                  <a:pos x="4859" y="227"/>
                </a:cxn>
                <a:cxn ang="0">
                  <a:pos x="4703" y="234"/>
                </a:cxn>
                <a:cxn ang="0">
                  <a:pos x="4548" y="239"/>
                </a:cxn>
                <a:cxn ang="0">
                  <a:pos x="4393" y="243"/>
                </a:cxn>
                <a:cxn ang="0">
                  <a:pos x="4240" y="247"/>
                </a:cxn>
                <a:cxn ang="0">
                  <a:pos x="4088" y="249"/>
                </a:cxn>
                <a:cxn ang="0">
                  <a:pos x="3937" y="251"/>
                </a:cxn>
                <a:cxn ang="0">
                  <a:pos x="3788" y="252"/>
                </a:cxn>
                <a:cxn ang="0">
                  <a:pos x="3640" y="251"/>
                </a:cxn>
                <a:cxn ang="0">
                  <a:pos x="3494" y="251"/>
                </a:cxn>
                <a:cxn ang="0">
                  <a:pos x="3349" y="249"/>
                </a:cxn>
                <a:cxn ang="0">
                  <a:pos x="3207" y="246"/>
                </a:cxn>
                <a:cxn ang="0">
                  <a:pos x="3066" y="243"/>
                </a:cxn>
                <a:cxn ang="0">
                  <a:pos x="2928" y="240"/>
                </a:cxn>
                <a:cxn ang="0">
                  <a:pos x="2791" y="235"/>
                </a:cxn>
                <a:cxn ang="0">
                  <a:pos x="2656" y="230"/>
                </a:cxn>
                <a:cxn ang="0">
                  <a:pos x="2524" y="225"/>
                </a:cxn>
                <a:cxn ang="0">
                  <a:pos x="2266" y="212"/>
                </a:cxn>
                <a:cxn ang="0">
                  <a:pos x="2019" y="198"/>
                </a:cxn>
                <a:cxn ang="0">
                  <a:pos x="1782" y="183"/>
                </a:cxn>
                <a:cxn ang="0">
                  <a:pos x="1557" y="167"/>
                </a:cxn>
                <a:cxn ang="0">
                  <a:pos x="1343" y="150"/>
                </a:cxn>
                <a:cxn ang="0">
                  <a:pos x="1144" y="132"/>
                </a:cxn>
                <a:cxn ang="0">
                  <a:pos x="957" y="114"/>
                </a:cxn>
                <a:cxn ang="0">
                  <a:pos x="785" y="96"/>
                </a:cxn>
                <a:cxn ang="0">
                  <a:pos x="627" y="79"/>
                </a:cxn>
                <a:cxn ang="0">
                  <a:pos x="487" y="63"/>
                </a:cxn>
                <a:cxn ang="0">
                  <a:pos x="361" y="48"/>
                </a:cxn>
                <a:cxn ang="0">
                  <a:pos x="254" y="35"/>
                </a:cxn>
                <a:cxn ang="0">
                  <a:pos x="165" y="23"/>
                </a:cxn>
                <a:cxn ang="0">
                  <a:pos x="42" y="6"/>
                </a:cxn>
                <a:cxn ang="0">
                  <a:pos x="0" y="0"/>
                </a:cxn>
                <a:cxn ang="0">
                  <a:pos x="0" y="0"/>
                </a:cxn>
              </a:cxnLst>
              <a:rect l="T0" t="T1" r="T2" b="T3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5"/>
            <p:cNvSpPr>
              <a:spLocks noEditPoints="1"/>
            </p:cNvSpPr>
            <p:nvPr/>
          </p:nvSpPr>
          <p:spPr bwMode="gray">
            <a:xfrm>
              <a:off x="0" y="804"/>
              <a:ext cx="12192000" cy="6857499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1155700" y="973138"/>
            <a:ext cx="8761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5700" y="2603500"/>
            <a:ext cx="87614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538" y="639445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6A16D202-3DC2-4C86-A4D2-0D05D04EED68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638" y="6391275"/>
            <a:ext cx="3859212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29D5636-E7C1-4C94-A2D2-4FF40A9D2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7" r:id="rId3"/>
    <p:sldLayoutId id="2147483664" r:id="rId4"/>
    <p:sldLayoutId id="2147483663" r:id="rId5"/>
    <p:sldLayoutId id="2147483662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61" r:id="rId16"/>
    <p:sldLayoutId id="2147483677" r:id="rId17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>
          <a:xfrm>
            <a:off x="901700" y="1119188"/>
            <a:ext cx="8824913" cy="2678112"/>
          </a:xfrm>
        </p:spPr>
        <p:txBody>
          <a:bodyPr/>
          <a:lstStyle/>
          <a:p>
            <a:pPr algn="ctr" eaLnBrk="1" hangingPunct="1"/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</a:rPr>
              <a:t>О выполнении районного плана по благоустройству и наведению порядка на земле в населённых пунктах Докшицкого  района</a:t>
            </a: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0400" y="4049713"/>
            <a:ext cx="5562600" cy="1425575"/>
          </a:xfrm>
        </p:spPr>
        <p:txBody>
          <a:bodyPr/>
          <a:lstStyle/>
          <a:p>
            <a:pPr eaLnBrk="1" hangingPunct="1"/>
            <a:endParaRPr lang="ru-RU" sz="2400" i="1" cap="none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dirty="0">
                <a:latin typeface="Times New Roman" pitchFamily="18" charset="0"/>
              </a:rPr>
              <a:t>Населённый пункт «Яблонька»</a:t>
            </a:r>
          </a:p>
        </p:txBody>
      </p:sp>
      <p:sp>
        <p:nvSpPr>
          <p:cNvPr id="8" name="Загнутый угол 7"/>
          <p:cNvSpPr/>
          <p:nvPr/>
        </p:nvSpPr>
        <p:spPr>
          <a:xfrm>
            <a:off x="10615641" y="268941"/>
            <a:ext cx="287310" cy="285729"/>
          </a:xfrm>
          <a:prstGeom prst="foldedCorner">
            <a:avLst>
              <a:gd name="adj" fmla="val 0"/>
            </a:avLst>
          </a:prstGeom>
          <a:gradFill rotWithShape="1">
            <a:gsLst>
              <a:gs pos="0">
                <a:srgbClr val="DAEDEF">
                  <a:lumMod val="60000"/>
                  <a:lumOff val="40000"/>
                </a:srgbClr>
              </a:gs>
              <a:gs pos="50000">
                <a:srgbClr val="DAEDEF">
                  <a:lumMod val="20000"/>
                  <a:lumOff val="80000"/>
                </a:srgbClr>
              </a:gs>
              <a:gs pos="100000">
                <a:srgbClr val="DAEDEF">
                  <a:lumMod val="20000"/>
                  <a:lumOff val="80000"/>
                </a:srgbClr>
              </a:gs>
            </a:gsLst>
            <a:lin ang="13500000" scaled="1"/>
          </a:gra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algn="ctr"/>
            <a:r>
              <a:rPr lang="ru-RU" sz="10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91301BC-8391-4C81-8713-5E89C904A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" y="6371230"/>
            <a:ext cx="1141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ru-RU" dirty="0"/>
              <a:t>                            </a:t>
            </a:r>
            <a:r>
              <a:rPr lang="ru-RU" sz="2000" b="1" i="1" dirty="0">
                <a:latin typeface="Times New Roman" pitchFamily="18" charset="0"/>
              </a:rPr>
              <a:t>До                                                                                                  После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2ADE4-F0EB-464A-903E-BC8CDE03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6" y="2328136"/>
            <a:ext cx="5814874" cy="37064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60A1AE-1831-4DD4-85CE-B9692183C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79" y="2328135"/>
            <a:ext cx="5658035" cy="37508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dirty="0">
                <a:latin typeface="Times New Roman" pitchFamily="18" charset="0"/>
              </a:rPr>
              <a:t>Населённый пункт «Волча», вовлечение земель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10615641" y="268941"/>
            <a:ext cx="287310" cy="285729"/>
          </a:xfrm>
          <a:prstGeom prst="foldedCorner">
            <a:avLst>
              <a:gd name="adj" fmla="val 0"/>
            </a:avLst>
          </a:prstGeom>
          <a:gradFill rotWithShape="1">
            <a:gsLst>
              <a:gs pos="0">
                <a:srgbClr val="DAEDEF">
                  <a:lumMod val="60000"/>
                  <a:lumOff val="40000"/>
                </a:srgbClr>
              </a:gs>
              <a:gs pos="50000">
                <a:srgbClr val="DAEDEF">
                  <a:lumMod val="20000"/>
                  <a:lumOff val="80000"/>
                </a:srgbClr>
              </a:gs>
              <a:gs pos="100000">
                <a:srgbClr val="DAEDEF">
                  <a:lumMod val="20000"/>
                  <a:lumOff val="80000"/>
                </a:srgbClr>
              </a:gs>
            </a:gsLst>
            <a:lin ang="13500000" scaled="1"/>
          </a:gra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algn="ctr"/>
            <a:r>
              <a:rPr lang="ru-RU" sz="1000" b="1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7C4BBA-E269-419E-87AB-3A710BCD0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69673" y="1904819"/>
            <a:ext cx="405265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1485900" y="546100"/>
            <a:ext cx="9551988" cy="1498600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ru-RU" b="1" dirty="0">
                <a:latin typeface="Times New Roman" pitchFamily="18" charset="0"/>
              </a:rPr>
              <a:t>Контейнерная площадка в </a:t>
            </a:r>
            <a:r>
              <a:rPr lang="ru-RU" b="1" dirty="0" err="1">
                <a:latin typeface="Times New Roman" pitchFamily="18" charset="0"/>
              </a:rPr>
              <a:t>д.Лапуты</a:t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>
                <a:latin typeface="Times New Roman" pitchFamily="18" charset="0"/>
              </a:rPr>
              <a:t>РУП ЖКХ «Докшицы-коммунальник»</a:t>
            </a:r>
            <a:endParaRPr lang="ru-RU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10615641" y="268941"/>
            <a:ext cx="287310" cy="285729"/>
          </a:xfrm>
          <a:prstGeom prst="foldedCorner">
            <a:avLst>
              <a:gd name="adj" fmla="val 0"/>
            </a:avLst>
          </a:prstGeom>
          <a:gradFill rotWithShape="1">
            <a:gsLst>
              <a:gs pos="0">
                <a:srgbClr val="DAEDEF">
                  <a:lumMod val="60000"/>
                  <a:lumOff val="40000"/>
                </a:srgbClr>
              </a:gs>
              <a:gs pos="50000">
                <a:srgbClr val="DAEDEF">
                  <a:lumMod val="20000"/>
                  <a:lumOff val="80000"/>
                </a:srgbClr>
              </a:gs>
              <a:gs pos="100000">
                <a:srgbClr val="DAEDEF">
                  <a:lumMod val="20000"/>
                  <a:lumOff val="80000"/>
                </a:srgbClr>
              </a:gs>
            </a:gsLst>
            <a:lin ang="13500000" scaled="1"/>
          </a:gra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algn="ctr"/>
            <a:r>
              <a:rPr lang="ru-RU" sz="1000" b="1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4A70DB-C45D-4716-8752-83D1BD710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90025" y="1829355"/>
            <a:ext cx="448766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dirty="0">
                <a:latin typeface="Times New Roman" pitchFamily="18" charset="0"/>
              </a:rPr>
              <a:t>Внутрихозяйственный карьер «</a:t>
            </a:r>
            <a:r>
              <a:rPr lang="ru-RU" b="1" dirty="0" err="1">
                <a:latin typeface="Times New Roman" pitchFamily="18" charset="0"/>
              </a:rPr>
              <a:t>Бабцы</a:t>
            </a:r>
            <a:r>
              <a:rPr lang="ru-RU" b="1" dirty="0">
                <a:latin typeface="Times New Roman" pitchFamily="18" charset="0"/>
              </a:rPr>
              <a:t>» ОАО «Бегомльское»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10615641" y="268941"/>
            <a:ext cx="287310" cy="285729"/>
          </a:xfrm>
          <a:prstGeom prst="foldedCorner">
            <a:avLst>
              <a:gd name="adj" fmla="val 0"/>
            </a:avLst>
          </a:prstGeom>
          <a:gradFill rotWithShape="1">
            <a:gsLst>
              <a:gs pos="0">
                <a:srgbClr val="DAEDEF">
                  <a:lumMod val="60000"/>
                  <a:lumOff val="40000"/>
                </a:srgbClr>
              </a:gs>
              <a:gs pos="50000">
                <a:srgbClr val="DAEDEF">
                  <a:lumMod val="20000"/>
                  <a:lumOff val="80000"/>
                </a:srgbClr>
              </a:gs>
              <a:gs pos="100000">
                <a:srgbClr val="DAEDEF">
                  <a:lumMod val="20000"/>
                  <a:lumOff val="80000"/>
                </a:srgbClr>
              </a:gs>
            </a:gsLst>
            <a:lin ang="13500000" scaled="1"/>
          </a:gra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algn="ctr"/>
            <a:r>
              <a:rPr lang="ru-RU" sz="1000" b="1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3705B7-F3AF-484C-8C39-525F92BEB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2565646"/>
            <a:ext cx="5143500" cy="42923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b="1" dirty="0" err="1">
                <a:latin typeface="Times New Roman" pitchFamily="18" charset="0"/>
              </a:rPr>
              <a:t>Спортиная</a:t>
            </a:r>
            <a:r>
              <a:rPr lang="ru-RU" sz="3200" b="1" dirty="0">
                <a:latin typeface="Times New Roman" pitchFamily="18" charset="0"/>
              </a:rPr>
              <a:t> площадка,</a:t>
            </a:r>
            <a:br>
              <a:rPr lang="ru-RU" sz="3200" b="1" dirty="0">
                <a:latin typeface="Times New Roman" pitchFamily="18" charset="0"/>
              </a:rPr>
            </a:br>
            <a:r>
              <a:rPr lang="ru-RU" sz="3200" b="1" dirty="0">
                <a:latin typeface="Times New Roman" pitchFamily="18" charset="0"/>
              </a:rPr>
              <a:t>г.Докшицы, </a:t>
            </a:r>
            <a:r>
              <a:rPr lang="ru-RU" sz="3200" b="1" dirty="0" err="1">
                <a:latin typeface="Times New Roman" pitchFamily="18" charset="0"/>
              </a:rPr>
              <a:t>ул.Полевая</a:t>
            </a:r>
            <a:r>
              <a:rPr lang="ru-RU" sz="3200" b="1" dirty="0">
                <a:latin typeface="Times New Roman" pitchFamily="18" charset="0"/>
              </a:rPr>
              <a:t>, 40</a:t>
            </a:r>
            <a:r>
              <a:rPr lang="ru-RU" dirty="0"/>
              <a:t>.</a:t>
            </a:r>
            <a:br>
              <a:rPr lang="ru-RU" sz="3200" b="1" dirty="0">
                <a:latin typeface="Times New Roman" pitchFamily="18" charset="0"/>
              </a:rPr>
            </a:br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0615641" y="268941"/>
            <a:ext cx="287310" cy="285729"/>
          </a:xfrm>
          <a:prstGeom prst="foldedCorner">
            <a:avLst>
              <a:gd name="adj" fmla="val 0"/>
            </a:avLst>
          </a:prstGeom>
          <a:gradFill rotWithShape="1">
            <a:gsLst>
              <a:gs pos="0">
                <a:srgbClr val="DAEDEF">
                  <a:lumMod val="60000"/>
                  <a:lumOff val="40000"/>
                </a:srgbClr>
              </a:gs>
              <a:gs pos="50000">
                <a:srgbClr val="DAEDEF">
                  <a:lumMod val="20000"/>
                  <a:lumOff val="80000"/>
                </a:srgbClr>
              </a:gs>
              <a:gs pos="100000">
                <a:srgbClr val="DAEDEF">
                  <a:lumMod val="20000"/>
                  <a:lumOff val="80000"/>
                </a:srgbClr>
              </a:gs>
            </a:gsLst>
            <a:lin ang="13500000" scaled="1"/>
          </a:gra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8032DE-4A03-4919-91E7-DCDE4A015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29975" y="2020225"/>
            <a:ext cx="4532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5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b="1" dirty="0">
                <a:latin typeface="Times New Roman" pitchFamily="18" charset="0"/>
              </a:rPr>
              <a:t>Борщевик Сосновского </a:t>
            </a:r>
            <a:r>
              <a:rPr lang="ru-RU" dirty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землях лесного фонда в 146 квартале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Волколатского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лесничества</a:t>
            </a:r>
            <a:r>
              <a:rPr lang="ru-RU" dirty="0"/>
              <a:t>.</a:t>
            </a:r>
            <a:br>
              <a:rPr lang="ru-RU" sz="3200" b="1" dirty="0">
                <a:latin typeface="Times New Roman" pitchFamily="18" charset="0"/>
              </a:rPr>
            </a:br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0615641" y="268941"/>
            <a:ext cx="287310" cy="285729"/>
          </a:xfrm>
          <a:prstGeom prst="foldedCorner">
            <a:avLst>
              <a:gd name="adj" fmla="val 0"/>
            </a:avLst>
          </a:prstGeom>
          <a:gradFill rotWithShape="1">
            <a:gsLst>
              <a:gs pos="0">
                <a:srgbClr val="DAEDEF">
                  <a:lumMod val="60000"/>
                  <a:lumOff val="40000"/>
                </a:srgbClr>
              </a:gs>
              <a:gs pos="50000">
                <a:srgbClr val="DAEDEF">
                  <a:lumMod val="20000"/>
                  <a:lumOff val="80000"/>
                </a:srgbClr>
              </a:gs>
              <a:gs pos="100000">
                <a:srgbClr val="DAEDEF">
                  <a:lumMod val="20000"/>
                  <a:lumOff val="80000"/>
                </a:srgbClr>
              </a:gs>
            </a:gsLst>
            <a:lin ang="13500000" scaled="1"/>
          </a:gra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6</a:t>
            </a:r>
            <a:endParaRPr lang="ru-RU" sz="1000" b="1" dirty="0">
              <a:solidFill>
                <a:srgbClr val="0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6CBE81-00BB-4410-8D8F-CC7294780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61046" y="2051296"/>
            <a:ext cx="4469907" cy="5143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426</TotalTime>
  <Words>68</Words>
  <Application>Microsoft Office PowerPoint</Application>
  <PresentationFormat>Широкоэкранный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Times New Roman</vt:lpstr>
      <vt:lpstr>Wingdings 3</vt:lpstr>
      <vt:lpstr>Ион (конференц-зал)</vt:lpstr>
      <vt:lpstr>О выполнении районного плана по благоустройству и наведению порядка на земле в населённых пунктах Докшицкого  района</vt:lpstr>
      <vt:lpstr>Населённый пункт «Яблонька»</vt:lpstr>
      <vt:lpstr>Населённый пункт «Волча», вовлечение земель</vt:lpstr>
      <vt:lpstr>     Контейнерная площадка в д.Лапуты РУП ЖКХ «Докшицы-коммунальник»</vt:lpstr>
      <vt:lpstr>Внутрихозяйственный карьер «Бабцы» ОАО «Бегомльское»</vt:lpstr>
      <vt:lpstr>Спортиная площадка, г.Докшицы, ул.Полевая, 40. </vt:lpstr>
      <vt:lpstr>Борщевик Сосновского  на землях лесного фонда в 146 квартале Волколатского лесничества.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работе Докшицкой районной инспекции природных ресурсов и охраны окружающей среды по соблюдению природоохранного законодательства за 2017 год</dc:title>
  <dc:creator>HOME</dc:creator>
  <cp:lastModifiedBy>admin</cp:lastModifiedBy>
  <cp:revision>44</cp:revision>
  <dcterms:created xsi:type="dcterms:W3CDTF">2018-01-25T01:46:52Z</dcterms:created>
  <dcterms:modified xsi:type="dcterms:W3CDTF">2022-09-28T12:24:42Z</dcterms:modified>
</cp:coreProperties>
</file>